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5" r:id="rId3"/>
    <p:sldId id="266" r:id="rId4"/>
    <p:sldId id="262" r:id="rId5"/>
    <p:sldId id="257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D0A00B-9F93-4C05-8C66-579C670267C3}" v="95" dt="2022-08-16T08:46:14.5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ang, Changyeol" userId="4b7fb73e-3fb3-45ab-be65-a8fe1345f854" providerId="ADAL" clId="{5FD0A00B-9F93-4C05-8C66-579C670267C3}"/>
    <pc:docChg chg="custSel addSld delSld modSld sldOrd">
      <pc:chgData name="Yang, Changyeol" userId="4b7fb73e-3fb3-45ab-be65-a8fe1345f854" providerId="ADAL" clId="{5FD0A00B-9F93-4C05-8C66-579C670267C3}" dt="2022-08-16T08:46:14.535" v="1354"/>
      <pc:docMkLst>
        <pc:docMk/>
      </pc:docMkLst>
      <pc:sldChg chg="addSp delSp modSp del mod">
        <pc:chgData name="Yang, Changyeol" userId="4b7fb73e-3fb3-45ab-be65-a8fe1345f854" providerId="ADAL" clId="{5FD0A00B-9F93-4C05-8C66-579C670267C3}" dt="2022-08-16T08:25:56.832" v="303" actId="47"/>
        <pc:sldMkLst>
          <pc:docMk/>
          <pc:sldMk cId="3654632283" sldId="256"/>
        </pc:sldMkLst>
        <pc:spChg chg="add mod">
          <ac:chgData name="Yang, Changyeol" userId="4b7fb73e-3fb3-45ab-be65-a8fe1345f854" providerId="ADAL" clId="{5FD0A00B-9F93-4C05-8C66-579C670267C3}" dt="2022-08-16T08:21:40.776" v="93"/>
          <ac:spMkLst>
            <pc:docMk/>
            <pc:sldMk cId="3654632283" sldId="256"/>
            <ac:spMk id="6" creationId="{9089B631-EB75-49CF-A5D7-BAAD22445504}"/>
          </ac:spMkLst>
        </pc:spChg>
        <pc:spChg chg="add mod">
          <ac:chgData name="Yang, Changyeol" userId="4b7fb73e-3fb3-45ab-be65-a8fe1345f854" providerId="ADAL" clId="{5FD0A00B-9F93-4C05-8C66-579C670267C3}" dt="2022-08-16T08:22:47.862" v="247" actId="1076"/>
          <ac:spMkLst>
            <pc:docMk/>
            <pc:sldMk cId="3654632283" sldId="256"/>
            <ac:spMk id="7" creationId="{2F3BEEDA-B47B-48F9-9099-B66B238A47B3}"/>
          </ac:spMkLst>
        </pc:spChg>
        <pc:spChg chg="add mod">
          <ac:chgData name="Yang, Changyeol" userId="4b7fb73e-3fb3-45ab-be65-a8fe1345f854" providerId="ADAL" clId="{5FD0A00B-9F93-4C05-8C66-579C670267C3}" dt="2022-08-16T08:23:08.862" v="293" actId="1076"/>
          <ac:spMkLst>
            <pc:docMk/>
            <pc:sldMk cId="3654632283" sldId="256"/>
            <ac:spMk id="8" creationId="{152E7F38-4F04-4E7A-876C-36C45F8C81BE}"/>
          </ac:spMkLst>
        </pc:spChg>
        <pc:spChg chg="add mod">
          <ac:chgData name="Yang, Changyeol" userId="4b7fb73e-3fb3-45ab-be65-a8fe1345f854" providerId="ADAL" clId="{5FD0A00B-9F93-4C05-8C66-579C670267C3}" dt="2022-08-16T08:23:06.830" v="292" actId="1076"/>
          <ac:spMkLst>
            <pc:docMk/>
            <pc:sldMk cId="3654632283" sldId="256"/>
            <ac:spMk id="9" creationId="{20165B2C-F92A-4392-8522-EC620849E446}"/>
          </ac:spMkLst>
        </pc:spChg>
        <pc:picChg chg="del mod ord">
          <ac:chgData name="Yang, Changyeol" userId="4b7fb73e-3fb3-45ab-be65-a8fe1345f854" providerId="ADAL" clId="{5FD0A00B-9F93-4C05-8C66-579C670267C3}" dt="2022-08-16T08:23:11.406" v="295" actId="478"/>
          <ac:picMkLst>
            <pc:docMk/>
            <pc:sldMk cId="3654632283" sldId="256"/>
            <ac:picMk id="5" creationId="{AC95CEBE-69BC-47B9-BABA-7A3DF101E14C}"/>
          </ac:picMkLst>
        </pc:picChg>
      </pc:sldChg>
      <pc:sldChg chg="modSp mod">
        <pc:chgData name="Yang, Changyeol" userId="4b7fb73e-3fb3-45ab-be65-a8fe1345f854" providerId="ADAL" clId="{5FD0A00B-9F93-4C05-8C66-579C670267C3}" dt="2022-08-16T08:45:33.928" v="1347" actId="20577"/>
        <pc:sldMkLst>
          <pc:docMk/>
          <pc:sldMk cId="3827269612" sldId="257"/>
        </pc:sldMkLst>
        <pc:spChg chg="mod">
          <ac:chgData name="Yang, Changyeol" userId="4b7fb73e-3fb3-45ab-be65-a8fe1345f854" providerId="ADAL" clId="{5FD0A00B-9F93-4C05-8C66-579C670267C3}" dt="2022-08-16T08:45:33.928" v="1347" actId="20577"/>
          <ac:spMkLst>
            <pc:docMk/>
            <pc:sldMk cId="3827269612" sldId="257"/>
            <ac:spMk id="5" creationId="{9BD02C9C-9E2B-4486-9726-C096CA0C8C38}"/>
          </ac:spMkLst>
        </pc:spChg>
      </pc:sldChg>
      <pc:sldChg chg="addSp modSp add mod">
        <pc:chgData name="Yang, Changyeol" userId="4b7fb73e-3fb3-45ab-be65-a8fe1345f854" providerId="ADAL" clId="{5FD0A00B-9F93-4C05-8C66-579C670267C3}" dt="2022-08-16T08:24:13.430" v="302" actId="1076"/>
        <pc:sldMkLst>
          <pc:docMk/>
          <pc:sldMk cId="3826183004" sldId="258"/>
        </pc:sldMkLst>
        <pc:spChg chg="mod">
          <ac:chgData name="Yang, Changyeol" userId="4b7fb73e-3fb3-45ab-be65-a8fe1345f854" providerId="ADAL" clId="{5FD0A00B-9F93-4C05-8C66-579C670267C3}" dt="2022-08-16T08:24:13.430" v="302" actId="1076"/>
          <ac:spMkLst>
            <pc:docMk/>
            <pc:sldMk cId="3826183004" sldId="258"/>
            <ac:spMk id="8" creationId="{152E7F38-4F04-4E7A-876C-36C45F8C81BE}"/>
          </ac:spMkLst>
        </pc:spChg>
        <pc:spChg chg="mod">
          <ac:chgData name="Yang, Changyeol" userId="4b7fb73e-3fb3-45ab-be65-a8fe1345f854" providerId="ADAL" clId="{5FD0A00B-9F93-4C05-8C66-579C670267C3}" dt="2022-08-16T08:24:05.105" v="299" actId="1076"/>
          <ac:spMkLst>
            <pc:docMk/>
            <pc:sldMk cId="3826183004" sldId="258"/>
            <ac:spMk id="9" creationId="{20165B2C-F92A-4392-8522-EC620849E446}"/>
          </ac:spMkLst>
        </pc:spChg>
        <pc:picChg chg="add mod">
          <ac:chgData name="Yang, Changyeol" userId="4b7fb73e-3fb3-45ab-be65-a8fe1345f854" providerId="ADAL" clId="{5FD0A00B-9F93-4C05-8C66-579C670267C3}" dt="2022-08-16T08:24:01.197" v="298" actId="1076"/>
          <ac:picMkLst>
            <pc:docMk/>
            <pc:sldMk cId="3826183004" sldId="258"/>
            <ac:picMk id="3" creationId="{0A87D218-A47A-4A15-9119-1839CF021AE2}"/>
          </ac:picMkLst>
        </pc:picChg>
      </pc:sldChg>
      <pc:sldChg chg="addSp delSp modSp add del mod ord">
        <pc:chgData name="Yang, Changyeol" userId="4b7fb73e-3fb3-45ab-be65-a8fe1345f854" providerId="ADAL" clId="{5FD0A00B-9F93-4C05-8C66-579C670267C3}" dt="2022-08-16T08:45:23.387" v="1346" actId="47"/>
        <pc:sldMkLst>
          <pc:docMk/>
          <pc:sldMk cId="1268596969" sldId="259"/>
        </pc:sldMkLst>
        <pc:spChg chg="add del mod">
          <ac:chgData name="Yang, Changyeol" userId="4b7fb73e-3fb3-45ab-be65-a8fe1345f854" providerId="ADAL" clId="{5FD0A00B-9F93-4C05-8C66-579C670267C3}" dt="2022-08-16T08:45:15.682" v="1343" actId="21"/>
          <ac:spMkLst>
            <pc:docMk/>
            <pc:sldMk cId="1268596969" sldId="259"/>
            <ac:spMk id="5" creationId="{EC0D98F2-13D9-4DCC-8277-FE27C930CC23}"/>
          </ac:spMkLst>
        </pc:spChg>
        <pc:spChg chg="del">
          <ac:chgData name="Yang, Changyeol" userId="4b7fb73e-3fb3-45ab-be65-a8fe1345f854" providerId="ADAL" clId="{5FD0A00B-9F93-4C05-8C66-579C670267C3}" dt="2022-08-16T08:26:10.187" v="305" actId="478"/>
          <ac:spMkLst>
            <pc:docMk/>
            <pc:sldMk cId="1268596969" sldId="259"/>
            <ac:spMk id="6" creationId="{9089B631-EB75-49CF-A5D7-BAAD22445504}"/>
          </ac:spMkLst>
        </pc:spChg>
        <pc:spChg chg="del">
          <ac:chgData name="Yang, Changyeol" userId="4b7fb73e-3fb3-45ab-be65-a8fe1345f854" providerId="ADAL" clId="{5FD0A00B-9F93-4C05-8C66-579C670267C3}" dt="2022-08-16T08:26:10.187" v="305" actId="478"/>
          <ac:spMkLst>
            <pc:docMk/>
            <pc:sldMk cId="1268596969" sldId="259"/>
            <ac:spMk id="7" creationId="{2F3BEEDA-B47B-48F9-9099-B66B238A47B3}"/>
          </ac:spMkLst>
        </pc:spChg>
        <pc:spChg chg="del">
          <ac:chgData name="Yang, Changyeol" userId="4b7fb73e-3fb3-45ab-be65-a8fe1345f854" providerId="ADAL" clId="{5FD0A00B-9F93-4C05-8C66-579C670267C3}" dt="2022-08-16T08:26:10.187" v="305" actId="478"/>
          <ac:spMkLst>
            <pc:docMk/>
            <pc:sldMk cId="1268596969" sldId="259"/>
            <ac:spMk id="8" creationId="{152E7F38-4F04-4E7A-876C-36C45F8C81BE}"/>
          </ac:spMkLst>
        </pc:spChg>
        <pc:spChg chg="del">
          <ac:chgData name="Yang, Changyeol" userId="4b7fb73e-3fb3-45ab-be65-a8fe1345f854" providerId="ADAL" clId="{5FD0A00B-9F93-4C05-8C66-579C670267C3}" dt="2022-08-16T08:26:10.187" v="305" actId="478"/>
          <ac:spMkLst>
            <pc:docMk/>
            <pc:sldMk cId="1268596969" sldId="259"/>
            <ac:spMk id="9" creationId="{20165B2C-F92A-4392-8522-EC620849E446}"/>
          </ac:spMkLst>
        </pc:spChg>
        <pc:picChg chg="del">
          <ac:chgData name="Yang, Changyeol" userId="4b7fb73e-3fb3-45ab-be65-a8fe1345f854" providerId="ADAL" clId="{5FD0A00B-9F93-4C05-8C66-579C670267C3}" dt="2022-08-16T08:26:10.187" v="305" actId="478"/>
          <ac:picMkLst>
            <pc:docMk/>
            <pc:sldMk cId="1268596969" sldId="259"/>
            <ac:picMk id="3" creationId="{0A87D218-A47A-4A15-9119-1839CF021AE2}"/>
          </ac:picMkLst>
        </pc:picChg>
        <pc:picChg chg="add del mod">
          <ac:chgData name="Yang, Changyeol" userId="4b7fb73e-3fb3-45ab-be65-a8fe1345f854" providerId="ADAL" clId="{5FD0A00B-9F93-4C05-8C66-579C670267C3}" dt="2022-08-16T08:30:31.562" v="997" actId="478"/>
          <ac:picMkLst>
            <pc:docMk/>
            <pc:sldMk cId="1268596969" sldId="259"/>
            <ac:picMk id="4" creationId="{189A3E2B-B525-455E-B034-7384DD12C02A}"/>
          </ac:picMkLst>
        </pc:picChg>
      </pc:sldChg>
      <pc:sldChg chg="add del">
        <pc:chgData name="Yang, Changyeol" userId="4b7fb73e-3fb3-45ab-be65-a8fe1345f854" providerId="ADAL" clId="{5FD0A00B-9F93-4C05-8C66-579C670267C3}" dt="2022-08-16T08:26:16.300" v="309" actId="47"/>
        <pc:sldMkLst>
          <pc:docMk/>
          <pc:sldMk cId="1440750654" sldId="260"/>
        </pc:sldMkLst>
      </pc:sldChg>
      <pc:sldChg chg="addSp delSp modSp add del mod ord">
        <pc:chgData name="Yang, Changyeol" userId="4b7fb73e-3fb3-45ab-be65-a8fe1345f854" providerId="ADAL" clId="{5FD0A00B-9F93-4C05-8C66-579C670267C3}" dt="2022-08-16T08:45:05.787" v="1341" actId="47"/>
        <pc:sldMkLst>
          <pc:docMk/>
          <pc:sldMk cId="3817233257" sldId="261"/>
        </pc:sldMkLst>
        <pc:spChg chg="add mod">
          <ac:chgData name="Yang, Changyeol" userId="4b7fb73e-3fb3-45ab-be65-a8fe1345f854" providerId="ADAL" clId="{5FD0A00B-9F93-4C05-8C66-579C670267C3}" dt="2022-08-16T08:44:56.413" v="1338" actId="14100"/>
          <ac:spMkLst>
            <pc:docMk/>
            <pc:sldMk cId="3817233257" sldId="261"/>
            <ac:spMk id="4" creationId="{A17FCC46-3637-4735-A382-1E754938207F}"/>
          </ac:spMkLst>
        </pc:spChg>
        <pc:picChg chg="add del mod">
          <ac:chgData name="Yang, Changyeol" userId="4b7fb73e-3fb3-45ab-be65-a8fe1345f854" providerId="ADAL" clId="{5FD0A00B-9F93-4C05-8C66-579C670267C3}" dt="2022-08-16T08:44:43.823" v="1314" actId="478"/>
          <ac:picMkLst>
            <pc:docMk/>
            <pc:sldMk cId="3817233257" sldId="261"/>
            <ac:picMk id="3" creationId="{935A7525-17A3-424E-A976-31064907D22D}"/>
          </ac:picMkLst>
        </pc:picChg>
        <pc:picChg chg="add del mod">
          <ac:chgData name="Yang, Changyeol" userId="4b7fb73e-3fb3-45ab-be65-a8fe1345f854" providerId="ADAL" clId="{5FD0A00B-9F93-4C05-8C66-579C670267C3}" dt="2022-08-16T08:34:34.612" v="1098" actId="478"/>
          <ac:picMkLst>
            <pc:docMk/>
            <pc:sldMk cId="3817233257" sldId="261"/>
            <ac:picMk id="6" creationId="{8F5DF29A-4661-43FF-9999-FC2432173878}"/>
          </ac:picMkLst>
        </pc:picChg>
        <pc:picChg chg="add del mod">
          <ac:chgData name="Yang, Changyeol" userId="4b7fb73e-3fb3-45ab-be65-a8fe1345f854" providerId="ADAL" clId="{5FD0A00B-9F93-4C05-8C66-579C670267C3}" dt="2022-08-16T08:44:44.859" v="1315" actId="478"/>
          <ac:picMkLst>
            <pc:docMk/>
            <pc:sldMk cId="3817233257" sldId="261"/>
            <ac:picMk id="8" creationId="{8EE94874-B436-45F2-B027-A6A4BF283774}"/>
          </ac:picMkLst>
        </pc:picChg>
      </pc:sldChg>
      <pc:sldChg chg="add del">
        <pc:chgData name="Yang, Changyeol" userId="4b7fb73e-3fb3-45ab-be65-a8fe1345f854" providerId="ADAL" clId="{5FD0A00B-9F93-4C05-8C66-579C670267C3}" dt="2022-08-16T08:26:15.334" v="308" actId="47"/>
        <pc:sldMkLst>
          <pc:docMk/>
          <pc:sldMk cId="2153261991" sldId="262"/>
        </pc:sldMkLst>
      </pc:sldChg>
      <pc:sldChg chg="addSp delSp modSp add mod ord">
        <pc:chgData name="Yang, Changyeol" userId="4b7fb73e-3fb3-45ab-be65-a8fe1345f854" providerId="ADAL" clId="{5FD0A00B-9F93-4C05-8C66-579C670267C3}" dt="2022-08-16T08:45:21.053" v="1345" actId="14100"/>
        <pc:sldMkLst>
          <pc:docMk/>
          <pc:sldMk cId="4196758267" sldId="262"/>
        </pc:sldMkLst>
        <pc:spChg chg="add mod">
          <ac:chgData name="Yang, Changyeol" userId="4b7fb73e-3fb3-45ab-be65-a8fe1345f854" providerId="ADAL" clId="{5FD0A00B-9F93-4C05-8C66-579C670267C3}" dt="2022-08-16T08:45:21.053" v="1345" actId="14100"/>
          <ac:spMkLst>
            <pc:docMk/>
            <pc:sldMk cId="4196758267" sldId="262"/>
            <ac:spMk id="5" creationId="{156505A9-317A-42FC-A3FE-5505021DD027}"/>
          </ac:spMkLst>
        </pc:spChg>
        <pc:spChg chg="add mod">
          <ac:chgData name="Yang, Changyeol" userId="4b7fb73e-3fb3-45ab-be65-a8fe1345f854" providerId="ADAL" clId="{5FD0A00B-9F93-4C05-8C66-579C670267C3}" dt="2022-08-16T08:45:03.920" v="1340" actId="1076"/>
          <ac:spMkLst>
            <pc:docMk/>
            <pc:sldMk cId="4196758267" sldId="262"/>
            <ac:spMk id="8" creationId="{546E3EB3-ACF3-4706-BA1E-52087EF3CE75}"/>
          </ac:spMkLst>
        </pc:spChg>
        <pc:spChg chg="add mod">
          <ac:chgData name="Yang, Changyeol" userId="4b7fb73e-3fb3-45ab-be65-a8fe1345f854" providerId="ADAL" clId="{5FD0A00B-9F93-4C05-8C66-579C670267C3}" dt="2022-08-16T08:45:17.574" v="1344"/>
          <ac:spMkLst>
            <pc:docMk/>
            <pc:sldMk cId="4196758267" sldId="262"/>
            <ac:spMk id="9" creationId="{5C8EF833-2940-492A-947D-5913746B1F29}"/>
          </ac:spMkLst>
        </pc:spChg>
        <pc:picChg chg="add del mod">
          <ac:chgData name="Yang, Changyeol" userId="4b7fb73e-3fb3-45ab-be65-a8fe1345f854" providerId="ADAL" clId="{5FD0A00B-9F93-4C05-8C66-579C670267C3}" dt="2022-08-16T08:42:55.686" v="1132" actId="478"/>
          <ac:picMkLst>
            <pc:docMk/>
            <pc:sldMk cId="4196758267" sldId="262"/>
            <ac:picMk id="3" creationId="{DCC0F578-1075-41C6-A107-7314D11E2D40}"/>
          </ac:picMkLst>
        </pc:picChg>
        <pc:picChg chg="add del mod">
          <ac:chgData name="Yang, Changyeol" userId="4b7fb73e-3fb3-45ab-be65-a8fe1345f854" providerId="ADAL" clId="{5FD0A00B-9F93-4C05-8C66-579C670267C3}" dt="2022-08-16T08:42:40.081" v="1115" actId="478"/>
          <ac:picMkLst>
            <pc:docMk/>
            <pc:sldMk cId="4196758267" sldId="262"/>
            <ac:picMk id="4" creationId="{440AB4E7-BE0F-4D6F-A79C-C133C81B981B}"/>
          </ac:picMkLst>
        </pc:picChg>
        <pc:picChg chg="add del">
          <ac:chgData name="Yang, Changyeol" userId="4b7fb73e-3fb3-45ab-be65-a8fe1345f854" providerId="ADAL" clId="{5FD0A00B-9F93-4C05-8C66-579C670267C3}" dt="2022-08-16T08:43:11.361" v="1136" actId="21"/>
          <ac:picMkLst>
            <pc:docMk/>
            <pc:sldMk cId="4196758267" sldId="262"/>
            <ac:picMk id="7" creationId="{9B3E2BA8-0110-4442-879E-AF54B80D5E0C}"/>
          </ac:picMkLst>
        </pc:picChg>
      </pc:sldChg>
      <pc:sldChg chg="addSp modSp add del mod ord">
        <pc:chgData name="Yang, Changyeol" userId="4b7fb73e-3fb3-45ab-be65-a8fe1345f854" providerId="ADAL" clId="{5FD0A00B-9F93-4C05-8C66-579C670267C3}" dt="2022-08-16T08:32:54.211" v="1012" actId="47"/>
        <pc:sldMkLst>
          <pc:docMk/>
          <pc:sldMk cId="4271824920" sldId="263"/>
        </pc:sldMkLst>
        <pc:picChg chg="add mod">
          <ac:chgData name="Yang, Changyeol" userId="4b7fb73e-3fb3-45ab-be65-a8fe1345f854" providerId="ADAL" clId="{5FD0A00B-9F93-4C05-8C66-579C670267C3}" dt="2022-08-16T08:32:43.059" v="1009" actId="1076"/>
          <ac:picMkLst>
            <pc:docMk/>
            <pc:sldMk cId="4271824920" sldId="263"/>
            <ac:picMk id="3" creationId="{CE3F2E60-6BEF-4293-A2DF-BA48CCD92EC1}"/>
          </ac:picMkLst>
        </pc:picChg>
      </pc:sldChg>
      <pc:sldChg chg="addSp delSp modSp add del mod ord">
        <pc:chgData name="Yang, Changyeol" userId="4b7fb73e-3fb3-45ab-be65-a8fe1345f854" providerId="ADAL" clId="{5FD0A00B-9F93-4C05-8C66-579C670267C3}" dt="2022-08-16T08:45:06.701" v="1342" actId="47"/>
        <pc:sldMkLst>
          <pc:docMk/>
          <pc:sldMk cId="3413607433" sldId="264"/>
        </pc:sldMkLst>
        <pc:picChg chg="add del mod">
          <ac:chgData name="Yang, Changyeol" userId="4b7fb73e-3fb3-45ab-be65-a8fe1345f854" providerId="ADAL" clId="{5FD0A00B-9F93-4C05-8C66-579C670267C3}" dt="2022-08-16T08:44:40.463" v="1313" actId="478"/>
          <ac:picMkLst>
            <pc:docMk/>
            <pc:sldMk cId="3413607433" sldId="264"/>
            <ac:picMk id="3" creationId="{03906038-EF09-4086-AB6D-2C65DE8DBDF3}"/>
          </ac:picMkLst>
        </pc:picChg>
        <pc:picChg chg="add del mod">
          <ac:chgData name="Yang, Changyeol" userId="4b7fb73e-3fb3-45ab-be65-a8fe1345f854" providerId="ADAL" clId="{5FD0A00B-9F93-4C05-8C66-579C670267C3}" dt="2022-08-16T08:44:39.571" v="1312" actId="478"/>
          <ac:picMkLst>
            <pc:docMk/>
            <pc:sldMk cId="3413607433" sldId="264"/>
            <ac:picMk id="5" creationId="{20930801-3237-4537-9491-FF57255444E3}"/>
          </ac:picMkLst>
        </pc:picChg>
      </pc:sldChg>
      <pc:sldChg chg="addSp delSp modSp add mod ord">
        <pc:chgData name="Yang, Changyeol" userId="4b7fb73e-3fb3-45ab-be65-a8fe1345f854" providerId="ADAL" clId="{5FD0A00B-9F93-4C05-8C66-579C670267C3}" dt="2022-08-16T08:43:56.692" v="1182"/>
        <pc:sldMkLst>
          <pc:docMk/>
          <pc:sldMk cId="3553334536" sldId="265"/>
        </pc:sldMkLst>
        <pc:spChg chg="add mod">
          <ac:chgData name="Yang, Changyeol" userId="4b7fb73e-3fb3-45ab-be65-a8fe1345f854" providerId="ADAL" clId="{5FD0A00B-9F93-4C05-8C66-579C670267C3}" dt="2022-08-16T08:43:56.692" v="1182"/>
          <ac:spMkLst>
            <pc:docMk/>
            <pc:sldMk cId="3553334536" sldId="265"/>
            <ac:spMk id="4" creationId="{B7F21ABB-6EFE-4B77-BE29-14F04CC12D8A}"/>
          </ac:spMkLst>
        </pc:spChg>
        <pc:picChg chg="add del mod">
          <ac:chgData name="Yang, Changyeol" userId="4b7fb73e-3fb3-45ab-be65-a8fe1345f854" providerId="ADAL" clId="{5FD0A00B-9F93-4C05-8C66-579C670267C3}" dt="2022-08-16T08:43:31.379" v="1139" actId="478"/>
          <ac:picMkLst>
            <pc:docMk/>
            <pc:sldMk cId="3553334536" sldId="265"/>
            <ac:picMk id="3" creationId="{3C731AA2-6102-40F1-A692-BE51C77C2C4D}"/>
          </ac:picMkLst>
        </pc:picChg>
      </pc:sldChg>
      <pc:sldChg chg="addSp delSp modSp add mod">
        <pc:chgData name="Yang, Changyeol" userId="4b7fb73e-3fb3-45ab-be65-a8fe1345f854" providerId="ADAL" clId="{5FD0A00B-9F93-4C05-8C66-579C670267C3}" dt="2022-08-16T08:46:14.535" v="1354"/>
        <pc:sldMkLst>
          <pc:docMk/>
          <pc:sldMk cId="464838791" sldId="266"/>
        </pc:sldMkLst>
        <pc:spChg chg="add mod">
          <ac:chgData name="Yang, Changyeol" userId="4b7fb73e-3fb3-45ab-be65-a8fe1345f854" providerId="ADAL" clId="{5FD0A00B-9F93-4C05-8C66-579C670267C3}" dt="2022-08-16T08:46:14.535" v="1354"/>
          <ac:spMkLst>
            <pc:docMk/>
            <pc:sldMk cId="464838791" sldId="266"/>
            <ac:spMk id="5" creationId="{DBC2C08A-1012-4615-AC2B-4FD6297EA60B}"/>
          </ac:spMkLst>
        </pc:spChg>
        <pc:picChg chg="del">
          <ac:chgData name="Yang, Changyeol" userId="4b7fb73e-3fb3-45ab-be65-a8fe1345f854" providerId="ADAL" clId="{5FD0A00B-9F93-4C05-8C66-579C670267C3}" dt="2022-08-16T08:43:06.389" v="1135" actId="478"/>
          <ac:picMkLst>
            <pc:docMk/>
            <pc:sldMk cId="464838791" sldId="266"/>
            <ac:picMk id="3" creationId="{3C731AA2-6102-40F1-A692-BE51C77C2C4D}"/>
          </ac:picMkLst>
        </pc:picChg>
        <pc:picChg chg="add mod">
          <ac:chgData name="Yang, Changyeol" userId="4b7fb73e-3fb3-45ab-be65-a8fe1345f854" providerId="ADAL" clId="{5FD0A00B-9F93-4C05-8C66-579C670267C3}" dt="2022-08-16T08:43:15.940" v="1138" actId="1076"/>
          <ac:picMkLst>
            <pc:docMk/>
            <pc:sldMk cId="464838791" sldId="266"/>
            <ac:picMk id="4" creationId="{1095EB25-1E0A-4272-8447-4A4664EC913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B5A35CE-CB35-4198-A3C4-8800FABE08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58B5538-93DB-4455-B49A-5905E86711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F370FE5-6D60-4AC4-B0CD-0EBF4C100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70C52-24F4-4AB4-AC34-F19E9CC21085}" type="datetimeFigureOut">
              <a:rPr lang="ko-KR" altLang="en-US" smtClean="0"/>
              <a:t>2022-08-16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C0E5547-3390-4CC1-9B5D-8E9041330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D7D5F20-14A3-47E6-BDA4-07E681DA4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76117-2C58-4771-B5C6-A56BD3A6D6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6511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C78B172-DE76-4938-82B3-3E92DD6D3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DB3F4BB-EA27-437F-AC80-68704DA6AE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A488EB7-8EBD-4678-A59D-C033279F9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70C52-24F4-4AB4-AC34-F19E9CC21085}" type="datetimeFigureOut">
              <a:rPr lang="ko-KR" altLang="en-US" smtClean="0"/>
              <a:t>2022-08-16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EC2CA7E-2EC1-4A97-AF2B-0FA2C8D1B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B65A62F-F686-4B57-928F-4DB48DC10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76117-2C58-4771-B5C6-A56BD3A6D6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2577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FE623F-C3F1-4C46-B081-603893D71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8F2A0AF-7DC2-4000-A8D2-2AED44E9C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CAFF8DA-DC76-46E5-A724-8A12C8CC9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70C52-24F4-4AB4-AC34-F19E9CC21085}" type="datetimeFigureOut">
              <a:rPr lang="ko-KR" altLang="en-US" smtClean="0"/>
              <a:t>2022-08-16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2F6C3A8-C076-48D5-852F-763597A7E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1298811-19AE-40B3-BA5F-1DC5FA255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76117-2C58-4771-B5C6-A56BD3A6D6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5318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6A1685-5E62-4ADD-AF4E-174292CA2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08B46B5-811F-472F-B908-C26823C97A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21675E6-3CC1-4561-9DE9-CF58FF808C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11D5281-E5D5-4A26-9150-BB8126663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70C52-24F4-4AB4-AC34-F19E9CC21085}" type="datetimeFigureOut">
              <a:rPr lang="ko-KR" altLang="en-US" smtClean="0"/>
              <a:t>2022-08-16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8D9C53B-74F0-4075-95F8-34D9737A7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881259-8B69-4546-80DC-EBA05C378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76117-2C58-4771-B5C6-A56BD3A6D6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6336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9F19BA-A6A3-441E-BE8D-64B49012C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7983AAC-91CB-46F3-9BE4-667AF715E5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D5A57BC-481B-4E15-8846-F32589B606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96C0049-3786-4A48-820F-68C6407903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3A2366D-4979-4AC3-8154-0D228D53EE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824BE17-E39E-4D4E-98FC-A3BBAE5E2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70C52-24F4-4AB4-AC34-F19E9CC21085}" type="datetimeFigureOut">
              <a:rPr lang="ko-KR" altLang="en-US" smtClean="0"/>
              <a:t>2022-08-16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B22E082-73A5-41C6-9A17-50DBB0735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BBFFF39-5DEB-43D9-A6F1-AB06B81E4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76117-2C58-4771-B5C6-A56BD3A6D6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8740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4733F7B-18C4-4D64-A520-9F68AC31F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A64B339-0B84-46F0-B49C-2F8F051F5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70C52-24F4-4AB4-AC34-F19E9CC21085}" type="datetimeFigureOut">
              <a:rPr lang="ko-KR" altLang="en-US" smtClean="0"/>
              <a:t>2022-08-16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A1B0344-29AB-41DE-8F71-3DC37BCEB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14A992C-CAF1-438A-A0C4-33FA400CD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76117-2C58-4771-B5C6-A56BD3A6D6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7358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446936F-36F8-4E4B-ABB3-5ABF57085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70C52-24F4-4AB4-AC34-F19E9CC21085}" type="datetimeFigureOut">
              <a:rPr lang="ko-KR" altLang="en-US" smtClean="0"/>
              <a:t>2022-08-16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0BE5AF8-413E-4EB6-B423-5B48A9B89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46AFCC1-6005-4570-A1AD-7C98EBB58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76117-2C58-4771-B5C6-A56BD3A6D6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5030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10CB998-ABAE-40BF-BC68-C04CFF2BA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24B6E03-8E00-4EFF-B208-ABE4A81114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F1E671-9457-42BA-8274-882685F166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BED9DE8-4630-446F-8BA4-9B7440A2B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70C52-24F4-4AB4-AC34-F19E9CC21085}" type="datetimeFigureOut">
              <a:rPr lang="ko-KR" altLang="en-US" smtClean="0"/>
              <a:t>2022-08-16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0C66029-A342-45D2-82B5-A2618AEBC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55EDA13-16F2-4734-B315-6AF7E63B0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76117-2C58-4771-B5C6-A56BD3A6D6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6979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934FAE-B115-468A-ACE8-B5F00FF38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5DC209C-9E1F-4951-A17B-6B06B6A63B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FE2CE03-A193-4F6E-8FA0-48648E483B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F1A06DA-505A-457B-9798-B3CEBB1D7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70C52-24F4-4AB4-AC34-F19E9CC21085}" type="datetimeFigureOut">
              <a:rPr lang="ko-KR" altLang="en-US" smtClean="0"/>
              <a:t>2022-08-16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2A68BF3-7909-43AE-84A5-6BABBFCE3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54FFA5B-8B74-4822-AE31-1DA720487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76117-2C58-4771-B5C6-A56BD3A6D6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7104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BABC1F-D929-45F4-9CBF-87E2F1266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624ED26-1CA8-4A0A-97DC-58F0EB5191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F452581-ECA9-4B7E-8A15-156C4FD420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70C52-24F4-4AB4-AC34-F19E9CC21085}" type="datetimeFigureOut">
              <a:rPr lang="ko-KR" altLang="en-US" smtClean="0"/>
              <a:t>2022-08-16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D5824F4-AB0C-4402-8DC7-5E4F8CEC6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3AFE340-8142-4279-AAFE-A7FED22CC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76117-2C58-4771-B5C6-A56BD3A6D6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5357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CD6096B-AAD7-4233-A03C-17B04CB598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9C65637-5710-496B-9492-E2CAC949FF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ADDB230-339C-411D-A242-1462F20D3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70C52-24F4-4AB4-AC34-F19E9CC21085}" type="datetimeFigureOut">
              <a:rPr lang="ko-KR" altLang="en-US" smtClean="0"/>
              <a:t>2022-08-16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3D1901E-237A-46A1-B8AB-8FF741E6F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4931341-EDC5-4A6F-84CD-9A15BADEA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76117-2C58-4771-B5C6-A56BD3A6D6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2767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D61D76F-50EB-4898-BD1E-3C5E8BD56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3866CB9-8E05-44DB-8D60-EE1BE777A6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B81CD5E-DEAD-4EDB-B790-280196E45F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970C52-24F4-4AB4-AC34-F19E9CC21085}" type="datetimeFigureOut">
              <a:rPr lang="ko-KR" altLang="en-US" smtClean="0"/>
              <a:t>2022-08-16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271904A-7D0A-4DD1-82FF-0295D9C247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E71771-3E56-4246-A84C-E91B0E44AE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176117-2C58-4771-B5C6-A56BD3A6D6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4730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XXXXXX@naver.com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9089B631-EB75-49CF-A5D7-BAAD22445504}"/>
              </a:ext>
            </a:extLst>
          </p:cNvPr>
          <p:cNvSpPr/>
          <p:nvPr/>
        </p:nvSpPr>
        <p:spPr>
          <a:xfrm>
            <a:off x="426720" y="243840"/>
            <a:ext cx="11308080" cy="12395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/>
              <a:t>회사이름                            필리핀 현지 화상영어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F3BEEDA-B47B-48F9-9099-B66B238A47B3}"/>
              </a:ext>
            </a:extLst>
          </p:cNvPr>
          <p:cNvSpPr/>
          <p:nvPr/>
        </p:nvSpPr>
        <p:spPr>
          <a:xfrm>
            <a:off x="426720" y="2477643"/>
            <a:ext cx="1613836" cy="16747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회사로고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152E7F38-4F04-4E7A-876C-36C45F8C81BE}"/>
              </a:ext>
            </a:extLst>
          </p:cNvPr>
          <p:cNvSpPr/>
          <p:nvPr/>
        </p:nvSpPr>
        <p:spPr>
          <a:xfrm>
            <a:off x="2040556" y="2591603"/>
            <a:ext cx="8412284" cy="16747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/>
              <a:t>수강신청  수강안내  학습과정  학습교재  강사소개  수강후기  학습문의 이벤트</a:t>
            </a:r>
            <a:endParaRPr lang="ko-KR" altLang="en-US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0165B2C-F92A-4392-8522-EC620849E446}"/>
              </a:ext>
            </a:extLst>
          </p:cNvPr>
          <p:cNvSpPr/>
          <p:nvPr/>
        </p:nvSpPr>
        <p:spPr>
          <a:xfrm>
            <a:off x="7153174" y="1667248"/>
            <a:ext cx="3322320" cy="9243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/>
              <a:t>로그인 회원가입 고객센터</a:t>
            </a:r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A87D218-A47A-4A15-9119-1839CF021A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58718" y="770408"/>
            <a:ext cx="1206562" cy="574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183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B7F21ABB-6EFE-4B77-BE29-14F04CC12D8A}"/>
              </a:ext>
            </a:extLst>
          </p:cNvPr>
          <p:cNvSpPr/>
          <p:nvPr/>
        </p:nvSpPr>
        <p:spPr>
          <a:xfrm>
            <a:off x="680720" y="680720"/>
            <a:ext cx="9245600" cy="4013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공지사항 및 프로모션 노출</a:t>
            </a:r>
          </a:p>
        </p:txBody>
      </p:sp>
    </p:spTree>
    <p:extLst>
      <p:ext uri="{BB962C8B-B14F-4D97-AF65-F5344CB8AC3E}">
        <p14:creationId xmlns:p14="http://schemas.microsoft.com/office/powerpoint/2010/main" val="35533345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1095EB25-1E0A-4272-8447-4A4664EC91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235" y="1288764"/>
            <a:ext cx="8344329" cy="5569236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DBC2C08A-1012-4615-AC2B-4FD6297EA60B}"/>
              </a:ext>
            </a:extLst>
          </p:cNvPr>
          <p:cNvSpPr/>
          <p:nvPr/>
        </p:nvSpPr>
        <p:spPr>
          <a:xfrm>
            <a:off x="247583" y="180206"/>
            <a:ext cx="9245600" cy="17929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샘플강의 스케줄 등록 및 각 선생님의 수강신청 프로그램 필요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64838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156505A9-317A-42FC-A3FE-5505021DD027}"/>
              </a:ext>
            </a:extLst>
          </p:cNvPr>
          <p:cNvSpPr/>
          <p:nvPr/>
        </p:nvSpPr>
        <p:spPr>
          <a:xfrm>
            <a:off x="577516" y="787265"/>
            <a:ext cx="9702265" cy="26417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학습교재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46E3EB3-ACF3-4706-BA1E-52087EF3CE75}"/>
              </a:ext>
            </a:extLst>
          </p:cNvPr>
          <p:cNvSpPr/>
          <p:nvPr/>
        </p:nvSpPr>
        <p:spPr>
          <a:xfrm>
            <a:off x="726399" y="166026"/>
            <a:ext cx="8581231" cy="14798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회사이름 영어 수강생들의 </a:t>
            </a:r>
            <a:r>
              <a:rPr lang="ko-KR" altLang="en-US" dirty="0" err="1"/>
              <a:t>엄지척</a:t>
            </a:r>
            <a:r>
              <a:rPr lang="ko-KR" altLang="en-US" dirty="0"/>
              <a:t> 수강후기 및 유튜브 후기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C8EF833-2940-492A-947D-5913746B1F29}"/>
              </a:ext>
            </a:extLst>
          </p:cNvPr>
          <p:cNvSpPr/>
          <p:nvPr/>
        </p:nvSpPr>
        <p:spPr>
          <a:xfrm>
            <a:off x="426720" y="3429000"/>
            <a:ext cx="11480800" cy="3200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회사이름 </a:t>
            </a:r>
            <a:r>
              <a:rPr lang="ko-KR" altLang="en-US" dirty="0" err="1"/>
              <a:t>ㅣ</a:t>
            </a:r>
            <a:r>
              <a:rPr lang="ko-KR" altLang="en-US" dirty="0"/>
              <a:t> 대표 </a:t>
            </a:r>
            <a:r>
              <a:rPr lang="en-US" altLang="ko-KR" dirty="0"/>
              <a:t>: XXX l </a:t>
            </a:r>
            <a:r>
              <a:rPr lang="ko-KR" altLang="en-US" dirty="0"/>
              <a:t>개인정보책임자 </a:t>
            </a:r>
            <a:r>
              <a:rPr lang="en-US" altLang="ko-KR" dirty="0"/>
              <a:t>: XXX(</a:t>
            </a:r>
            <a:r>
              <a:rPr lang="ko-KR" altLang="en-US" dirty="0" err="1"/>
              <a:t>이멜주소</a:t>
            </a:r>
            <a:r>
              <a:rPr lang="en-US" altLang="ko-KR" dirty="0"/>
              <a:t>)  </a:t>
            </a:r>
            <a:r>
              <a:rPr lang="ko-KR" altLang="en-US" dirty="0"/>
              <a:t>고객상담센터</a:t>
            </a:r>
            <a:r>
              <a:rPr lang="en-US" altLang="ko-KR" dirty="0"/>
              <a:t>(</a:t>
            </a:r>
            <a:r>
              <a:rPr lang="ko-KR" altLang="en-US" dirty="0"/>
              <a:t>한국</a:t>
            </a:r>
            <a:r>
              <a:rPr lang="en-US" altLang="ko-KR" dirty="0"/>
              <a:t>): 02-000-0000</a:t>
            </a:r>
          </a:p>
          <a:p>
            <a:pPr algn="ctr"/>
            <a:r>
              <a:rPr lang="ko-KR" altLang="en-US" dirty="0"/>
              <a:t>주소 </a:t>
            </a:r>
            <a:r>
              <a:rPr lang="en-US" altLang="ko-KR" dirty="0"/>
              <a:t>: </a:t>
            </a:r>
            <a:r>
              <a:rPr lang="ko-KR" altLang="en-US" dirty="0"/>
              <a:t>서울시 </a:t>
            </a:r>
            <a:r>
              <a:rPr lang="en-US" altLang="ko-KR" dirty="0"/>
              <a:t>XXX </a:t>
            </a:r>
            <a:r>
              <a:rPr lang="en-US" altLang="ko-KR" dirty="0" err="1"/>
              <a:t>XXX</a:t>
            </a:r>
            <a:r>
              <a:rPr lang="en-US" altLang="ko-KR" dirty="0"/>
              <a:t> l </a:t>
            </a:r>
            <a:r>
              <a:rPr lang="ko-KR" altLang="en-US" dirty="0"/>
              <a:t>사업자등록번호 </a:t>
            </a:r>
            <a:r>
              <a:rPr lang="en-US" altLang="ko-KR" dirty="0"/>
              <a:t>: 000-00-00000  </a:t>
            </a:r>
            <a:r>
              <a:rPr lang="ko-KR" altLang="en-US" dirty="0"/>
              <a:t>평일 </a:t>
            </a:r>
            <a:r>
              <a:rPr lang="en-US" altLang="ko-KR" dirty="0"/>
              <a:t>10:00-22:00 </a:t>
            </a:r>
            <a:r>
              <a:rPr lang="ko-KR" altLang="en-US" dirty="0"/>
              <a:t>토요일 </a:t>
            </a:r>
            <a:r>
              <a:rPr lang="en-US" altLang="ko-KR" dirty="0"/>
              <a:t>10:00-17:00</a:t>
            </a:r>
          </a:p>
          <a:p>
            <a:pPr algn="ctr"/>
            <a:r>
              <a:rPr lang="ko-KR" altLang="en-US" dirty="0"/>
              <a:t>통신판매업 신고번호 </a:t>
            </a:r>
            <a:r>
              <a:rPr lang="en-US" altLang="ko-KR" dirty="0"/>
              <a:t>: </a:t>
            </a:r>
            <a:r>
              <a:rPr lang="ko-KR" altLang="en-US" dirty="0"/>
              <a:t>제 </a:t>
            </a:r>
            <a:r>
              <a:rPr lang="en-US" altLang="ko-KR" dirty="0"/>
              <a:t>XXX-</a:t>
            </a:r>
            <a:r>
              <a:rPr lang="ko-KR" altLang="en-US" dirty="0"/>
              <a:t>서울</a:t>
            </a:r>
            <a:r>
              <a:rPr lang="en-US" altLang="ko-KR" dirty="0"/>
              <a:t>-0210</a:t>
            </a:r>
            <a:r>
              <a:rPr lang="ko-KR" altLang="en-US" dirty="0"/>
              <a:t>호         이메일 </a:t>
            </a:r>
            <a:r>
              <a:rPr lang="en-US" altLang="ko-KR" dirty="0"/>
              <a:t>: </a:t>
            </a:r>
            <a:r>
              <a:rPr lang="en-US" altLang="ko-KR" dirty="0">
                <a:hlinkClick r:id="rId2"/>
              </a:rPr>
              <a:t>XXXXXX@naver.com</a:t>
            </a:r>
            <a:endParaRPr lang="en-US" altLang="ko-KR" dirty="0"/>
          </a:p>
          <a:p>
            <a:pPr algn="ctr"/>
            <a:r>
              <a:rPr lang="ko-KR" altLang="en-US" dirty="0"/>
              <a:t>수강료 입금정보 </a:t>
            </a:r>
            <a:r>
              <a:rPr lang="ko-KR" altLang="en-US" dirty="0" err="1"/>
              <a:t>ㅣ</a:t>
            </a:r>
            <a:r>
              <a:rPr lang="ko-KR" altLang="en-US" dirty="0"/>
              <a:t> 입금계좌 </a:t>
            </a:r>
            <a:r>
              <a:rPr lang="en-US" altLang="ko-KR" dirty="0"/>
              <a:t>: </a:t>
            </a:r>
            <a:r>
              <a:rPr lang="ko-KR" altLang="en-US" dirty="0"/>
              <a:t>국민은행 </a:t>
            </a:r>
            <a:r>
              <a:rPr lang="en-US" altLang="ko-KR" dirty="0"/>
              <a:t>XXX-XX-XXXX(</a:t>
            </a:r>
            <a:r>
              <a:rPr lang="ko-KR" altLang="en-US" dirty="0"/>
              <a:t>회사이름</a:t>
            </a:r>
            <a:r>
              <a:rPr lang="en-US" altLang="ko-KR" dirty="0"/>
              <a:t>)</a:t>
            </a:r>
          </a:p>
          <a:p>
            <a:pPr algn="ctr"/>
            <a:r>
              <a:rPr lang="ko-KR" altLang="en-US" dirty="0"/>
              <a:t>수강생과 입금자명이 </a:t>
            </a:r>
            <a:r>
              <a:rPr lang="ko-KR" altLang="en-US" dirty="0" err="1"/>
              <a:t>다를경우</a:t>
            </a:r>
            <a:r>
              <a:rPr lang="ko-KR" altLang="en-US" dirty="0"/>
              <a:t> 카톡 또는 전화로 </a:t>
            </a:r>
            <a:r>
              <a:rPr lang="ko-KR" altLang="en-US" dirty="0" err="1"/>
              <a:t>알려주시길</a:t>
            </a:r>
            <a:r>
              <a:rPr lang="ko-KR" altLang="en-US" dirty="0"/>
              <a:t> 바랍니다    </a:t>
            </a:r>
            <a:r>
              <a:rPr lang="ko-KR" altLang="en-US" dirty="0" err="1"/>
              <a:t>필리필</a:t>
            </a:r>
            <a:r>
              <a:rPr lang="ko-KR" altLang="en-US" dirty="0"/>
              <a:t> 관리사무소 </a:t>
            </a:r>
            <a:r>
              <a:rPr lang="en-US" altLang="ko-KR" dirty="0"/>
              <a:t>: </a:t>
            </a:r>
            <a:r>
              <a:rPr lang="ko-KR" altLang="en-US" dirty="0"/>
              <a:t>주소</a:t>
            </a:r>
          </a:p>
        </p:txBody>
      </p:sp>
    </p:spTree>
    <p:extLst>
      <p:ext uri="{BB962C8B-B14F-4D97-AF65-F5344CB8AC3E}">
        <p14:creationId xmlns:p14="http://schemas.microsoft.com/office/powerpoint/2010/main" val="4196758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9BD02C9C-9E2B-4486-9726-C096CA0C8C38}"/>
              </a:ext>
            </a:extLst>
          </p:cNvPr>
          <p:cNvSpPr/>
          <p:nvPr/>
        </p:nvSpPr>
        <p:spPr>
          <a:xfrm>
            <a:off x="798786" y="953175"/>
            <a:ext cx="5843752" cy="56788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수업 에티켓</a:t>
            </a:r>
            <a:endParaRPr lang="en-US" altLang="ko-KR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121742EF-83F4-4F1A-AAAD-1F388A48049D}"/>
              </a:ext>
            </a:extLst>
          </p:cNvPr>
          <p:cNvSpPr/>
          <p:nvPr/>
        </p:nvSpPr>
        <p:spPr>
          <a:xfrm>
            <a:off x="1145628" y="168166"/>
            <a:ext cx="6253655" cy="6306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배너</a:t>
            </a:r>
          </a:p>
        </p:txBody>
      </p:sp>
    </p:spTree>
    <p:extLst>
      <p:ext uri="{BB962C8B-B14F-4D97-AF65-F5344CB8AC3E}">
        <p14:creationId xmlns:p14="http://schemas.microsoft.com/office/powerpoint/2010/main" val="3827269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109</Words>
  <Application>Microsoft Office PowerPoint</Application>
  <PresentationFormat>와이드스크린</PresentationFormat>
  <Paragraphs>15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Yang, Changyeol</dc:creator>
  <cp:lastModifiedBy>Yang, Changyeol</cp:lastModifiedBy>
  <cp:revision>1</cp:revision>
  <dcterms:created xsi:type="dcterms:W3CDTF">2022-08-16T07:42:39Z</dcterms:created>
  <dcterms:modified xsi:type="dcterms:W3CDTF">2022-08-16T08:46:15Z</dcterms:modified>
</cp:coreProperties>
</file>